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62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14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138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750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99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403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113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084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650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1885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30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007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03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13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HOA%202015-2016\TO&#193;N%20TU&#7846;N%2031%20-%20TI&#7870;T%20148%20LUY&#7878;N%20T&#7852;P\RhythmOfTheRain-Hoatau_rs38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D:\PICTURES\A___ẢNH\Trang trí POWERPOINT\Backgrounds\Colorful-Birthday-Balloons-Print-Mast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818" y="0"/>
            <a:ext cx="1217718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457152" y="1553294"/>
            <a:ext cx="954727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Giáo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án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điện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tử</a:t>
            </a:r>
            <a:endParaRPr lang="en-US" sz="5400" b="1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90518" y="10673"/>
            <a:ext cx="651062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TRƯỜNG TIỂU HỌC ÁI MỘ 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9885" y="3216276"/>
            <a:ext cx="8470900" cy="2492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Môn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2</a:t>
            </a:r>
          </a:p>
          <a:p>
            <a:pPr>
              <a:defRPr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Tuần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24.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Tiết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116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Luyện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tập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trang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117)</a:t>
            </a:r>
            <a:endParaRPr lang="vi-VN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RhythmOfTheRain-Hoatau_rs3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284" y="4143375"/>
            <a:ext cx="40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57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5149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0660" y="1791733"/>
            <a:ext cx="2865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sz="36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x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= 4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989437" y="1062113"/>
            <a:ext cx="139631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186213" y="1791393"/>
            <a:ext cx="2865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 x </a:t>
            </a:r>
            <a:r>
              <a:rPr lang="en-US" sz="36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12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33344" y="1791731"/>
            <a:ext cx="2865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 x </a:t>
            </a:r>
            <a:r>
              <a:rPr lang="en-US" sz="36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27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10821" y="2364674"/>
            <a:ext cx="1918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 : 2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2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12093" y="2302891"/>
            <a:ext cx="21993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12 : 2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6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801380" y="2363850"/>
            <a:ext cx="20553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27 : 3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9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161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5" grpId="0"/>
      <p:bldP spid="17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469556" y="354227"/>
            <a:ext cx="5149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y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0660" y="1791733"/>
            <a:ext cx="2865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sz="36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= 10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989437" y="1062113"/>
            <a:ext cx="139631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86213" y="1791393"/>
            <a:ext cx="2865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y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2 = 10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533344" y="1791731"/>
            <a:ext cx="2865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6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41300" y="2318954"/>
            <a:ext cx="2299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10 - 2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8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12093" y="2241931"/>
            <a:ext cx="22298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 : 2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5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801380" y="2333370"/>
            <a:ext cx="2192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 : 2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5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115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8825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989437" y="1062113"/>
            <a:ext cx="63200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512984" y="1769999"/>
            <a:ext cx="9872929" cy="2494623"/>
            <a:chOff x="512984" y="1769999"/>
            <a:chExt cx="9872929" cy="2494623"/>
          </a:xfrm>
        </p:grpSpPr>
        <p:grpSp>
          <p:nvGrpSpPr>
            <p:cNvPr id="26" name="Group 25"/>
            <p:cNvGrpSpPr/>
            <p:nvPr/>
          </p:nvGrpSpPr>
          <p:grpSpPr>
            <a:xfrm>
              <a:off x="512984" y="1769999"/>
              <a:ext cx="9872929" cy="2494623"/>
              <a:chOff x="469556" y="1589102"/>
              <a:chExt cx="9872929" cy="2494623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469556" y="1606858"/>
                <a:ext cx="9872929" cy="24679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flipV="1">
                <a:off x="469556" y="2388095"/>
                <a:ext cx="9872929" cy="88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V="1">
                <a:off x="469556" y="3240350"/>
                <a:ext cx="9872929" cy="88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2503503" y="1606858"/>
                <a:ext cx="17755" cy="24679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6414116" y="1606857"/>
                <a:ext cx="17755" cy="24679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3747856" y="1606857"/>
                <a:ext cx="17755" cy="24679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80986" y="1615733"/>
                <a:ext cx="17755" cy="24679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7747246" y="1589102"/>
                <a:ext cx="17755" cy="24679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9080376" y="1597983"/>
                <a:ext cx="17755" cy="24679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642408" y="1824431"/>
              <a:ext cx="184537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err="1" smtClean="0"/>
                <a:t>Thừa</a:t>
              </a:r>
              <a:r>
                <a:rPr lang="en-US" sz="4000" dirty="0" smtClean="0"/>
                <a:t> </a:t>
              </a:r>
              <a:r>
                <a:rPr lang="en-US" sz="4000" dirty="0" err="1" smtClean="0"/>
                <a:t>số</a:t>
              </a:r>
              <a:endParaRPr lang="en-US" sz="40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8108" y="2626766"/>
              <a:ext cx="184537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err="1" smtClean="0"/>
                <a:t>Thừa</a:t>
              </a:r>
              <a:r>
                <a:rPr lang="en-US" sz="4000" dirty="0" smtClean="0"/>
                <a:t> </a:t>
              </a:r>
              <a:r>
                <a:rPr lang="en-US" sz="4000" dirty="0" err="1" smtClean="0"/>
                <a:t>số</a:t>
              </a:r>
              <a:endParaRPr lang="en-US" sz="4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75627" y="3480115"/>
              <a:ext cx="103746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err="1" smtClean="0"/>
                <a:t>Tích</a:t>
              </a:r>
              <a:endParaRPr lang="en-US" sz="40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947152" y="1811116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2</a:t>
              </a:r>
              <a:endParaRPr lang="en-US" sz="4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923581" y="2755493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6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58142" y="1822175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2</a:t>
              </a:r>
              <a:endParaRPr lang="en-US" sz="4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66771" y="3445625"/>
              <a:ext cx="70403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12</a:t>
              </a:r>
              <a:endParaRPr lang="en-US" sz="4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542170" y="1808860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2</a:t>
              </a:r>
              <a:endParaRPr lang="en-US" sz="4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59998" y="2611414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3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884250" y="2611414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2</a:t>
              </a:r>
              <a:endParaRPr lang="en-US" sz="40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888726" y="3547718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6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239777" y="1828868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3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198293" y="2664465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5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9470868" y="1841641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3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9363781" y="3436458"/>
              <a:ext cx="70403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15</a:t>
              </a:r>
              <a:endParaRPr lang="en-US" sz="4000" dirty="0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2729319" y="3505620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12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170278" y="2636737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534772" y="350562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846055" y="182886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048406" y="3497730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15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470868" y="261010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366036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115988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12kg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989437" y="1005016"/>
            <a:ext cx="6610866" cy="5709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endCxn id="4" idx="3"/>
          </p:cNvCxnSpPr>
          <p:nvPr/>
        </p:nvCxnSpPr>
        <p:spPr>
          <a:xfrm>
            <a:off x="8884507" y="1005016"/>
            <a:ext cx="3183925" cy="1093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9556" y="1677666"/>
            <a:ext cx="411068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699053" y="2215978"/>
            <a:ext cx="718545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3 = 4 (kg)</a:t>
            </a: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kg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7877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699053" y="821499"/>
            <a:ext cx="9886306" cy="573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37696" y="188474"/>
            <a:ext cx="115988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330652" y="1420427"/>
            <a:ext cx="805690" cy="17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99053" y="2215978"/>
            <a:ext cx="633489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: 3 =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số:5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495106" y="1436527"/>
            <a:ext cx="5651418" cy="5081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50923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2182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243</Words>
  <Application>Microsoft Office PowerPoint</Application>
  <PresentationFormat>Custom</PresentationFormat>
  <Paragraphs>58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Administrator</cp:lastModifiedBy>
  <cp:revision>23</cp:revision>
  <dcterms:created xsi:type="dcterms:W3CDTF">2017-02-07T07:13:53Z</dcterms:created>
  <dcterms:modified xsi:type="dcterms:W3CDTF">2017-02-22T07:33:17Z</dcterms:modified>
</cp:coreProperties>
</file>